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Joseph </a:t>
            </a:r>
            <a:r>
              <a:rPr lang="es-ES" dirty="0" err="1" smtClean="0"/>
              <a:t>Cornell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07528"/>
            <a:ext cx="3500373" cy="5163260"/>
          </a:xfrm>
        </p:spPr>
      </p:pic>
    </p:spTree>
    <p:extLst>
      <p:ext uri="{BB962C8B-B14F-4D97-AF65-F5344CB8AC3E}">
        <p14:creationId xmlns:p14="http://schemas.microsoft.com/office/powerpoint/2010/main" val="91030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michelkoven.files.wordpress.com/2014/03/untitled-window-facade-1950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067300" cy="63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5362" name="Picture 2" descr="http://www.printmag.com/wp-content/uploads/corne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457700" cy="63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https://s-media-cache-ak0.pinimg.com/736x/aa/41/22/aa4122c77a519d0968fc5515c835ec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010400" cy="5676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16832"/>
            <a:ext cx="5189562" cy="38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http://www.santarosa.edu/~mmcginni/art33/Assemblage/01%20Joseph%20Cornell/01%20cornell.medici-prin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000500" cy="63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02" y="274638"/>
            <a:ext cx="4718195" cy="60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6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www.ibiblio.org/wm/paint/auth/cornell/cornell.bebe-mar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7072"/>
            <a:ext cx="3435201" cy="64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6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00200"/>
            <a:ext cx="3806814" cy="5471190"/>
          </a:xfrm>
        </p:spPr>
      </p:pic>
    </p:spTree>
    <p:extLst>
      <p:ext uri="{BB962C8B-B14F-4D97-AF65-F5344CB8AC3E}">
        <p14:creationId xmlns:p14="http://schemas.microsoft.com/office/powerpoint/2010/main" val="33094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</Words>
  <Application>Microsoft Office PowerPoint</Application>
  <PresentationFormat>Presentación en pantalla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Joseph Cornell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Joseph Cornell</dc:title>
  <cp:lastModifiedBy>Mario Jurado Bonilla</cp:lastModifiedBy>
  <cp:revision>5</cp:revision>
  <dcterms:modified xsi:type="dcterms:W3CDTF">2015-05-05T21:16:12Z</dcterms:modified>
</cp:coreProperties>
</file>