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1" r:id="rId7"/>
    <p:sldId id="263" r:id="rId8"/>
    <p:sldId id="262" r:id="rId9"/>
    <p:sldId id="265" r:id="rId10"/>
    <p:sldId id="266" r:id="rId1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05/05/2015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05/05/2015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05/05/2015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05/05/2015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05/05/2015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05/05/2015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05/05/2015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Joseph </a:t>
            </a:r>
            <a:r>
              <a:rPr lang="es-ES" dirty="0" err="1" smtClean="0"/>
              <a:t>Cornell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207528"/>
            <a:ext cx="3500373" cy="5163260"/>
          </a:xfrm>
        </p:spPr>
      </p:pic>
    </p:spTree>
    <p:extLst>
      <p:ext uri="{BB962C8B-B14F-4D97-AF65-F5344CB8AC3E}">
        <p14:creationId xmlns:p14="http://schemas.microsoft.com/office/powerpoint/2010/main" val="910304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 descr="https://michelkoven.files.wordpress.com/2014/03/untitled-window-facade-1950-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88640"/>
            <a:ext cx="5067300" cy="63912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5362" name="Picture 2" descr="http://www.printmag.com/wp-content/uploads/cornell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88640"/>
            <a:ext cx="4457700" cy="63912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6386" name="Picture 2" descr="https://s-media-cache-ak0.pinimg.com/736x/aa/41/22/aa4122c77a519d0968fc5515c835ecd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620688"/>
            <a:ext cx="7010400" cy="56769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1916832"/>
            <a:ext cx="5189562" cy="3840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003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8434" name="Picture 2" descr="http://www.santarosa.edu/~mmcginni/art33/Assemblage/01%20Joseph%20Cornell/01%20cornell.medici-prince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88640"/>
            <a:ext cx="4000500" cy="63912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2902" y="274638"/>
            <a:ext cx="4718195" cy="607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963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 descr="http://www.ibiblio.org/wm/paint/auth/cornell/cornell.bebe-mar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67072"/>
            <a:ext cx="3435201" cy="647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5061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600200"/>
            <a:ext cx="3806814" cy="5471190"/>
          </a:xfrm>
        </p:spPr>
      </p:pic>
    </p:spTree>
    <p:extLst>
      <p:ext uri="{BB962C8B-B14F-4D97-AF65-F5344CB8AC3E}">
        <p14:creationId xmlns:p14="http://schemas.microsoft.com/office/powerpoint/2010/main" val="330949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</Words>
  <Application>Microsoft Office PowerPoint</Application>
  <PresentationFormat>Presentación en pantalla (4:3)</PresentationFormat>
  <Paragraphs>1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3" baseType="lpstr">
      <vt:lpstr>Arial</vt:lpstr>
      <vt:lpstr>Calibri</vt:lpstr>
      <vt:lpstr>Tema de Office</vt:lpstr>
      <vt:lpstr>Joseph Cornell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Joseph Cornell</dc:title>
  <cp:lastModifiedBy>Mario Jurado Bonilla</cp:lastModifiedBy>
  <cp:revision>5</cp:revision>
  <dcterms:modified xsi:type="dcterms:W3CDTF">2015-05-05T21:16:12Z</dcterms:modified>
</cp:coreProperties>
</file>